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90" r:id="rId3"/>
    <p:sldId id="409" r:id="rId4"/>
    <p:sldId id="378" r:id="rId5"/>
    <p:sldId id="410" r:id="rId6"/>
    <p:sldId id="412" r:id="rId7"/>
    <p:sldId id="320" r:id="rId8"/>
    <p:sldId id="411" r:id="rId9"/>
    <p:sldId id="398" r:id="rId10"/>
    <p:sldId id="407" r:id="rId11"/>
    <p:sldId id="305" r:id="rId12"/>
  </p:sldIdLst>
  <p:sldSz cx="12192000" cy="6858000"/>
  <p:notesSz cx="12192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6" d="100"/>
          <a:sy n="86" d="100"/>
        </p:scale>
        <p:origin x="681" y="80"/>
      </p:cViewPr>
      <p:guideLst>
        <p:guide orient="horz" pos="2949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B3D4E-B193-E797-ABB2-FB8EAC5AE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EB335B-646F-71D3-894A-F00CB1445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F5AE693-29D4-536C-FCDF-4D9BA5950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834051-F077-22A2-5421-8215E4C05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95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AA63D-9129-A2B8-1F5B-578584FCB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4F4B6F6-BCED-9B4C-4218-206F4EFB8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45559F5-E6C9-D740-9333-914B6D7FB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102870-2D5C-9C5C-3EAE-1349E77E5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82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D1D2C-1B46-092B-DC31-C10CED712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802FC4D-397B-924D-9355-7A7C78226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EC8CAF-D4BB-720E-5DBB-F53CF4BAC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377775-3432-1CA3-F4B4-2C0230422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95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28219-69A7-F8D8-8AB1-C0157D384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6C57053-487E-4833-068E-186F7C8A9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B62B337-8771-3290-656D-E07D7D2A9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DA0168-B979-F081-C7F9-605D2D875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11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27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3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Jingbo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Liu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1432" y="1282747"/>
            <a:ext cx="11209321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Mitigating Distribution Shifts in Sequential Recommendation:</a:t>
            </a: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An Invariance Perspective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SIGIR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854986" y="5056275"/>
            <a:ext cx="5136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Code:https</a:t>
            </a:r>
            <a:r>
              <a:rPr lang="en-US" altLang="zh-CN" dirty="0"/>
              <a:t>://github.com/hermione314/IDEA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1526D5CC-EB37-590E-99A4-0A87B02936F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52572" y="2167652"/>
            <a:ext cx="7086600" cy="28886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BBCE1C8-DD9F-9B10-4AB8-76910572EA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5918" y="1905000"/>
            <a:ext cx="8462779" cy="35290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CB6932E8-20EE-83EF-6B17-EA0B35B243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1509747"/>
            <a:ext cx="5727313" cy="5123503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598F16E-2761-827E-635D-D40FF2083E5D}"/>
              </a:ext>
            </a:extLst>
          </p:cNvPr>
          <p:cNvSpPr txBox="1"/>
          <p:nvPr/>
        </p:nvSpPr>
        <p:spPr>
          <a:xfrm>
            <a:off x="6095999" y="2077468"/>
            <a:ext cx="48644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1) In real-world scenarios, time varying factors (e.g., product promotions, seasonal changes) induce  distribution shifts in user interactions. Despite the demonstrated  success of existing models, their generalization capability </a:t>
            </a:r>
            <a:r>
              <a:rPr lang="en-US" altLang="zh-CN" sz="1600" dirty="0">
                <a:solidFill>
                  <a:srgbClr val="FF0000"/>
                </a:solidFill>
              </a:rPr>
              <a:t>remains  limited under such dynamic conditions.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F3662FB-E92B-7B8A-EF30-E3811A8CC51B}"/>
              </a:ext>
            </a:extLst>
          </p:cNvPr>
          <p:cNvSpPr txBox="1"/>
          <p:nvPr/>
        </p:nvSpPr>
        <p:spPr>
          <a:xfrm>
            <a:off x="6095999" y="3799929"/>
            <a:ext cx="502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2)</a:t>
            </a:r>
            <a:r>
              <a:rPr lang="zh-CN" altLang="en-US" sz="1600" dirty="0"/>
              <a:t>Despite their effectiveness, DRO-based approaches are inherently  constrained by the sparsity of training data, limiting the range of  distributions they can model, while manually designed augmentations risk </a:t>
            </a:r>
            <a:r>
              <a:rPr lang="zh-CN" altLang="en-US" sz="1600" dirty="0">
                <a:solidFill>
                  <a:srgbClr val="FF0000"/>
                </a:solidFill>
              </a:rPr>
              <a:t>introducing noise or irrelevant information that could  distort user preference learning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1D49D-ED64-9181-7CB3-9CC245E4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FACD9C-FD7A-981A-0C76-BB3FE0E3699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E91F904-5EDF-3010-B912-E41A21A5456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59CB601-B261-637D-1428-92D09F20310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3175C60-B961-7115-DA39-C3F6C930F93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2B373BE-C4BF-BBAF-F8AD-A7093CA967F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C62315C-1CA7-B83C-5CF2-709317ADC5E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BCF6B9A-B277-B374-4EFB-B69A1A63E55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DB843C6-61F7-1B9F-E729-EAD99C00C75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6A31C6A-7EB6-D7C6-7880-F4F719170CCD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9A93E749-D69F-C79E-749D-E10AB3DAD813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7963EDB-FDD6-4E46-0CEA-1CFDFBC83B79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3F16DD5-0761-2652-AA50-EE501DBF4747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26FA21C-C4C6-5109-764A-C0D8EFD50B05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381F2AA-0B65-A08C-56F0-232D4ADE0BD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8BD9D01-5F98-1B56-2BEA-BBF0A325B2D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95C4357-DF17-8751-2986-D650B6043D6A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E6C7EAD-B7FA-C1B5-A6AA-802A011B9075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CB4BFB7-413C-20FD-994A-C05186203534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878D0A1-6D1F-FA1A-0150-A138DFFFD61B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4521FB0-9714-723D-89C8-E18835D55BAF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124F1A0D-1467-9047-327A-6E2CB7183E74}"/>
              </a:ext>
            </a:extLst>
          </p:cNvPr>
          <p:cNvSpPr txBox="1"/>
          <p:nvPr/>
        </p:nvSpPr>
        <p:spPr>
          <a:xfrm>
            <a:off x="48387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1E67A405-88C1-FFF4-434C-B13E212108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" y="1828800"/>
            <a:ext cx="12192000" cy="42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7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93AF1C2-F658-6808-E047-79FF0EA9E9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085" y="2019863"/>
            <a:ext cx="5213604" cy="54993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E328FAC-AE3A-F27E-2560-1AFC1ADF87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125" y="2743200"/>
            <a:ext cx="4914689" cy="76996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EDE59CD-6401-B57D-EA23-AE105595A8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9111" y="3666931"/>
            <a:ext cx="4695825" cy="66675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C32EAB0-A68E-2E51-5076-6033DF44C3D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4689" y="4358931"/>
            <a:ext cx="5543550" cy="4572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4B49BC3-7A82-A723-E0ED-CC80A093DB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1543" y="4954543"/>
            <a:ext cx="5543551" cy="11042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0F9E1-67B2-1668-B57D-AB468E56A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235041D-DD81-5DD1-12D5-0EED84ECBD00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9482281-BD8D-6D22-61AA-4DB7DB510B7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C5915A6-66FF-5E8A-4033-D1AE0B7F043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482EAA-292B-E296-BD81-4FF80BED810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F25FD72-F1F0-584B-CDAF-1E9DA9959FA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563710F-FA3F-B0BE-DBFE-9F28596E2D9D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D148C9E-E494-2E60-4414-348292F1498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C2A379C-9980-956D-00D6-E533620F3345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2BC0DD5-0C45-F563-68A7-6D80880B6A9E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AEFB079-61ED-A5C0-2488-1DE86B7E866B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6384639-10CD-BFEB-D018-F16E2001EAE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2EE1704-30B0-0807-6E62-945457CAF5B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EA05B4F-0A35-CD45-3D14-83A16F48BCA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F54BC38-A287-AFF7-4A9A-1961BE7911D8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964797E-0FE9-E837-D115-B5CB7D0B8B18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0AF75D2-96A2-2CE5-F1FD-1D25498FA908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BA7DB27-DC90-5562-5CE5-2D1B3CFBDF4E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376012A-8E16-7A14-C199-D63BFDE2E64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A84E127-E6CA-BDAF-E7EE-15F0B7BBF5B6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D82D2A7-2308-32F0-7EAD-9D566DB561C4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83AFDB56-7925-62F6-8E34-180DAD2924FE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41CBA43-AE10-7BEF-CB79-82C4E2A490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7383" y="1912315"/>
            <a:ext cx="5076825" cy="75247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239E969-D28D-771D-8110-9C6D950CA4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2143" y="2735852"/>
            <a:ext cx="4743450" cy="5429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D9CE1DE5-4E9B-5C73-9A1F-6997D1C935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6265" y="3429000"/>
            <a:ext cx="5657850" cy="66609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E0B2427-4BE7-DAE2-4E5C-CC50738701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89903" y="4111806"/>
            <a:ext cx="5067300" cy="66675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3A495BC3-F915-AC41-4667-839F0B66E4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652" y="2288552"/>
            <a:ext cx="6483803" cy="34290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56E7466-307D-4C75-5AE2-0E9031D36D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30924" y="4778556"/>
            <a:ext cx="4872228" cy="10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3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567BB-EE81-8518-35D2-A33914A11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15C6D9B-5AB4-66F1-622F-CB28A1DC81E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39CC771-FC36-8B8E-0E31-D2306ECAD51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49EC42B-A524-D3F8-E3A7-0A05193A212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A9AC7D9-DF7C-6603-58A6-F3ABF3F083F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26C71D9-ADF2-95BD-F649-7A42432E504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468ED79-85A2-B7E1-F367-DB4B10AE381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8EF536A-0572-4473-8F0E-4C0C08DFFCF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F185560-3602-B43E-0372-C2DB7AA61FF9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F1298269-2495-EDE8-8D47-0250752EC89D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3169F6D-0A70-22C9-5BC6-F9E2773D0AAB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CF22DA0-8417-DE49-1457-954CFFC49D21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A4E6577-E3F1-A386-9AC0-71C4C993487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2C30BAF6-699E-818F-C0EF-800C46661953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525FB2A-01A3-6D99-FCF4-1C7396FC69F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773589F-433D-E74E-1C7C-7A61EB003F3F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962AC13-E7F7-3BE1-9636-D5217F5BF63A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F06FA026-D9CA-B869-2A47-F16ABADD3927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4786608-BEE2-1F5E-B502-A847A8C5261E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6AD3BD2F-EF53-BC34-F097-94D1D7F5ED95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9E295F7B-6C54-74D7-0AE1-BC48E7D4B238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55A6F8C7-D0AF-A4E6-EEF2-2D23B25C197E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C14D6AA-BEC8-607F-5724-CD7E6CB7FC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226" y="1752600"/>
            <a:ext cx="5210175" cy="46863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485853B-B308-73D8-568F-235BBDCFE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5500" y="1986262"/>
            <a:ext cx="6000750" cy="7239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50BC88F-444B-3992-122F-039AAC1C21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49238" y="2672178"/>
            <a:ext cx="6057900" cy="90959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863BF00-F2C1-C31F-FD2D-3DA0BE309E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8632" y="3574588"/>
            <a:ext cx="6115050" cy="69532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0D2354C8-49A7-C828-EC30-FBDE04A8D1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5802" y="4461439"/>
            <a:ext cx="5467350" cy="79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B05D0AF-9435-D957-44C7-B926FB5BC5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403" y="1469596"/>
            <a:ext cx="11061954" cy="51229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23155-A49C-F60B-E4F4-33134E8FF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DD591A-A528-13F0-8088-164938680D25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D3FDCBD-DA27-9A8A-140F-57444AE9791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A33BEBC-2B1C-ADF2-9F17-B9F7340E291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80F044A-FEB9-FC4A-9D06-D6A4A8673A5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F979EF0-9E96-653E-A171-B985AC06912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B4A93CB-EDA8-9B44-776A-5964A28D4E6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64A3089-0047-34D1-10D7-BB2AAF91C2A0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0B89DEF-40B1-D955-781D-32E2222B809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37D9757-553B-FD69-8086-915B6D619BF3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1849C5AD-53AC-289B-3903-7C54A9603FC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CD88B83-1CD9-8255-0F86-A7084284648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1303518-9BA9-11BF-0223-7477F5CDDEF6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3B251A73-FBDF-0114-6A48-09B4848E56A7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6D8149B-2EB9-EAD8-44A4-9AD75691C90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C211244-5200-F684-EBE6-E6F781FB0244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CAF68E5-D5DF-2D3A-1337-D1EC5A257753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A61F769C-B9A0-0D06-FACF-DE1C7E111834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A205D5B-6C38-C7E0-D892-0176FFD7CE9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534C674F-28BD-AA11-66D1-1E56A64A154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314FCF2-E43D-B17C-17C5-45A23C93613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9425EC24-7709-0460-99EE-7103C8E53214}"/>
              </a:ext>
            </a:extLst>
          </p:cNvPr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D28639-4247-D52A-7530-03FB38F55F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4646" y="1755924"/>
            <a:ext cx="7348559" cy="41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9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17B83687-0E6E-A583-7BF2-02996AB75D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40093D5-27D1-F7B9-6488-026078B6D4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3639" y="1895939"/>
            <a:ext cx="7115175" cy="38481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</TotalTime>
  <Words>562</Words>
  <Application>Microsoft Office PowerPoint</Application>
  <PresentationFormat>宽屏</PresentationFormat>
  <Paragraphs>159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bobo _</cp:lastModifiedBy>
  <cp:revision>406</cp:revision>
  <dcterms:created xsi:type="dcterms:W3CDTF">2023-09-17T03:47:00Z</dcterms:created>
  <dcterms:modified xsi:type="dcterms:W3CDTF">2025-07-30T10:12:54Z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2023-09-22T00:00:00Z</vt:filetime>
  </property>
  <property fmtid="{D5CDD505-2E9C-101B-9397-08002B2CF9AE}" pid="5" name="ICV">
    <vt:lpwstr>165D8468441041F7A078704589CAA259_13</vt:lpwstr>
  </property>
  <property fmtid="{D5CDD505-2E9C-101B-9397-08002B2CF9AE}" pid="6" name="KSOProductBuildVer">
    <vt:lpwstr>2052-12.1.0.20784</vt:lpwstr>
  </property>
</Properties>
</file>